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86" r:id="rId9"/>
    <p:sldId id="266" r:id="rId10"/>
    <p:sldId id="290" r:id="rId11"/>
    <p:sldId id="267" r:id="rId12"/>
    <p:sldId id="265" r:id="rId13"/>
    <p:sldId id="268" r:id="rId14"/>
    <p:sldId id="288" r:id="rId15"/>
    <p:sldId id="289" r:id="rId16"/>
    <p:sldId id="270" r:id="rId17"/>
    <p:sldId id="269" r:id="rId18"/>
    <p:sldId id="271" r:id="rId19"/>
    <p:sldId id="273" r:id="rId20"/>
    <p:sldId id="272" r:id="rId21"/>
    <p:sldId id="274" r:id="rId22"/>
    <p:sldId id="275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девочек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1" y="213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Конкурс « Скакалка»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62400" y="1981200"/>
            <a:ext cx="2796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Конкурс для     команд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91000" y="11430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Команда «Ромашки»</a:t>
            </a:r>
          </a:p>
          <a:p>
            <a:r>
              <a:rPr lang="ru-RU" dirty="0" smtClean="0"/>
              <a:t>1.Вешалка</a:t>
            </a:r>
          </a:p>
          <a:p>
            <a:r>
              <a:rPr lang="ru-RU" dirty="0" smtClean="0"/>
              <a:t>2.Несквик</a:t>
            </a:r>
          </a:p>
          <a:p>
            <a:r>
              <a:rPr lang="ru-RU" dirty="0" smtClean="0"/>
              <a:t>3.Гимн</a:t>
            </a:r>
          </a:p>
          <a:p>
            <a:r>
              <a:rPr lang="ru-RU" dirty="0" smtClean="0"/>
              <a:t>4.Карлсон</a:t>
            </a:r>
          </a:p>
          <a:p>
            <a:r>
              <a:rPr lang="ru-RU" dirty="0" smtClean="0"/>
              <a:t>5.Аллигатор</a:t>
            </a:r>
          </a:p>
          <a:p>
            <a:r>
              <a:rPr lang="ru-RU" dirty="0" smtClean="0"/>
              <a:t>6.Огнетушитель</a:t>
            </a:r>
          </a:p>
          <a:p>
            <a:r>
              <a:rPr lang="ru-RU" dirty="0" smtClean="0"/>
              <a:t>7.Карабас-барабас</a:t>
            </a:r>
          </a:p>
          <a:p>
            <a:r>
              <a:rPr lang="ru-RU" dirty="0" smtClean="0"/>
              <a:t>8.Каникулы</a:t>
            </a:r>
          </a:p>
          <a:p>
            <a:r>
              <a:rPr lang="ru-RU" dirty="0" smtClean="0"/>
              <a:t>9.Осадки</a:t>
            </a:r>
          </a:p>
          <a:p>
            <a:r>
              <a:rPr lang="ru-RU" dirty="0" smtClean="0"/>
              <a:t>10.Коляски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3400" y="12192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Команда «Розочки»</a:t>
            </a:r>
          </a:p>
          <a:p>
            <a:r>
              <a:rPr lang="ru-RU" dirty="0" smtClean="0"/>
              <a:t>1.Памперс</a:t>
            </a:r>
          </a:p>
          <a:p>
            <a:r>
              <a:rPr lang="ru-RU" dirty="0" smtClean="0"/>
              <a:t>2.Радуга</a:t>
            </a:r>
          </a:p>
          <a:p>
            <a:r>
              <a:rPr lang="ru-RU" dirty="0" smtClean="0"/>
              <a:t>3.Матроскин</a:t>
            </a:r>
          </a:p>
          <a:p>
            <a:r>
              <a:rPr lang="ru-RU" dirty="0" smtClean="0"/>
              <a:t>4. Череп</a:t>
            </a:r>
          </a:p>
          <a:p>
            <a:r>
              <a:rPr lang="ru-RU" dirty="0" smtClean="0"/>
              <a:t>5.Сникерс </a:t>
            </a:r>
          </a:p>
          <a:p>
            <a:r>
              <a:rPr lang="ru-RU" dirty="0" smtClean="0"/>
              <a:t>6.Горизонт</a:t>
            </a:r>
          </a:p>
          <a:p>
            <a:r>
              <a:rPr lang="ru-RU" dirty="0" smtClean="0"/>
              <a:t>7.Хрюша</a:t>
            </a:r>
          </a:p>
          <a:p>
            <a:r>
              <a:rPr lang="ru-RU" dirty="0" smtClean="0"/>
              <a:t>8.Мираж</a:t>
            </a:r>
          </a:p>
          <a:p>
            <a:r>
              <a:rPr lang="ru-RU" dirty="0" smtClean="0"/>
              <a:t>9.Андерсон</a:t>
            </a:r>
          </a:p>
          <a:p>
            <a:r>
              <a:rPr lang="ru-RU" dirty="0" smtClean="0"/>
              <a:t>10.Париж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2286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3200" dirty="0" smtClean="0">
                <a:latin typeface="Monotype Corsiva" pitchFamily="66" charset="0"/>
              </a:rPr>
              <a:t>Конкурс </a:t>
            </a:r>
          </a:p>
          <a:p>
            <a:r>
              <a:rPr lang="ru-RU" sz="3200" dirty="0" smtClean="0">
                <a:latin typeface="Monotype Corsiva" pitchFamily="66" charset="0"/>
              </a:rPr>
              <a:t>   «Меткий стрелок»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2286000"/>
            <a:ext cx="285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 Конкурс </a:t>
            </a:r>
          </a:p>
          <a:p>
            <a:r>
              <a:rPr lang="ru-RU" sz="3600" dirty="0" smtClean="0">
                <a:latin typeface="Monotype Corsiva" pitchFamily="66" charset="0"/>
              </a:rPr>
              <a:t> «Скакалка»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133600"/>
            <a:ext cx="436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         Конкурс </a:t>
            </a:r>
          </a:p>
          <a:p>
            <a:r>
              <a:rPr lang="ru-RU" sz="3600" dirty="0" smtClean="0">
                <a:latin typeface="Monotype Corsiva" pitchFamily="66" charset="0"/>
              </a:rPr>
              <a:t>«Знаешь ли ты цветы»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1" y="2057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4000" dirty="0" smtClean="0">
                <a:latin typeface="Monotype Corsiva" pitchFamily="66" charset="0"/>
              </a:rPr>
              <a:t>Первый тур </a:t>
            </a:r>
          </a:p>
          <a:p>
            <a:r>
              <a:rPr lang="ru-RU" sz="4000" dirty="0" smtClean="0">
                <a:latin typeface="Monotype Corsiva" pitchFamily="66" charset="0"/>
              </a:rPr>
              <a:t>«Все наоборот»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2133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Monotype Corsiva" pitchFamily="66" charset="0"/>
              </a:rPr>
              <a:t>Ансев-весна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ru-RU" sz="3600" dirty="0" err="1" smtClean="0">
                <a:latin typeface="Monotype Corsiva" pitchFamily="66" charset="0"/>
              </a:rPr>
              <a:t>Алокш-школа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31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2133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Поздравляем! 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sz="3600" dirty="0" smtClean="0">
                <a:latin typeface="Monotype Corsiva" pitchFamily="66" charset="0"/>
              </a:rPr>
              <a:t>Конкурс</a:t>
            </a:r>
          </a:p>
          <a:p>
            <a:r>
              <a:rPr lang="ru-RU" sz="3600" dirty="0" smtClean="0">
                <a:latin typeface="Monotype Corsiva" pitchFamily="66" charset="0"/>
              </a:rPr>
              <a:t> «Весенний цветок»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2209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       Конкурс </a:t>
            </a:r>
          </a:p>
          <a:p>
            <a:r>
              <a:rPr lang="ru-RU" sz="3600" dirty="0" smtClean="0">
                <a:latin typeface="Monotype Corsiva" pitchFamily="66" charset="0"/>
              </a:rPr>
              <a:t> «Диктор  телевидения»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1" y="16002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 </a:t>
            </a:r>
            <a:r>
              <a:rPr lang="ru-RU" dirty="0" err="1" smtClean="0"/>
              <a:t>Кабардино</a:t>
            </a:r>
            <a:r>
              <a:rPr lang="ru-RU" dirty="0" smtClean="0"/>
              <a:t> -Балкарии </a:t>
            </a:r>
            <a:r>
              <a:rPr lang="ru-RU" dirty="0" err="1" smtClean="0"/>
              <a:t>валокардин</a:t>
            </a:r>
            <a:r>
              <a:rPr lang="ru-RU" dirty="0" smtClean="0"/>
              <a:t> из Болгарии»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Кокосовары</a:t>
            </a:r>
            <a:r>
              <a:rPr lang="ru-RU" dirty="0" smtClean="0"/>
              <a:t> варят в </a:t>
            </a:r>
            <a:r>
              <a:rPr lang="ru-RU" dirty="0" err="1" smtClean="0"/>
              <a:t>скоро-кокосоварках</a:t>
            </a:r>
            <a:r>
              <a:rPr lang="ru-RU" dirty="0" smtClean="0"/>
              <a:t> кокосовый сок»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2057400"/>
            <a:ext cx="403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      Конкурс</a:t>
            </a:r>
          </a:p>
          <a:p>
            <a:r>
              <a:rPr lang="ru-RU" sz="3600" dirty="0" smtClean="0">
                <a:latin typeface="Monotype Corsiva" pitchFamily="66" charset="0"/>
              </a:rPr>
              <a:t> «Веселые </a:t>
            </a:r>
            <a:r>
              <a:rPr lang="ru-RU" sz="3600" dirty="0" smtClean="0">
                <a:latin typeface="Monotype Corsiva" pitchFamily="66" charset="0"/>
              </a:rPr>
              <a:t>поварята </a:t>
            </a:r>
            <a:r>
              <a:rPr lang="ru-RU" sz="3600" dirty="0" smtClean="0">
                <a:latin typeface="Monotype Corsiva" pitchFamily="66" charset="0"/>
              </a:rPr>
              <a:t>»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девочек\461258c6b8b8f2eca2cc43ba703bca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5" y="0"/>
            <a:ext cx="91653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209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3600" dirty="0" smtClean="0">
                <a:latin typeface="Monotype Corsiva" pitchFamily="66" charset="0"/>
              </a:rPr>
              <a:t>Конкурс </a:t>
            </a:r>
          </a:p>
          <a:p>
            <a:r>
              <a:rPr lang="ru-RU" sz="3600" dirty="0" smtClean="0">
                <a:latin typeface="Monotype Corsiva" pitchFamily="66" charset="0"/>
              </a:rPr>
              <a:t>«П</a:t>
            </a:r>
            <a:r>
              <a:rPr lang="ru-RU" sz="3600" dirty="0" smtClean="0">
                <a:latin typeface="Monotype Corsiva" pitchFamily="66" charset="0"/>
              </a:rPr>
              <a:t>ришить пуговицу </a:t>
            </a:r>
            <a:r>
              <a:rPr lang="ru-RU" sz="3600" dirty="0" smtClean="0">
                <a:latin typeface="Monotype Corsiva" pitchFamily="66" charset="0"/>
              </a:rPr>
              <a:t>»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106</Words>
  <PresentationFormat>Экран (4:3)</PresentationFormat>
  <Paragraphs>47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2021-03-23T09:16:06Z</dcterms:created>
  <dcterms:modified xsi:type="dcterms:W3CDTF">2021-03-29T13:24:46Z</dcterms:modified>
</cp:coreProperties>
</file>